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6858000" cy="9144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6" autoAdjust="0"/>
    <p:restoredTop sz="94660"/>
  </p:normalViewPr>
  <p:slideViewPr>
    <p:cSldViewPr snapToGrid="0">
      <p:cViewPr varScale="1">
        <p:scale>
          <a:sx n="62" d="100"/>
          <a:sy n="62" d="100"/>
        </p:scale>
        <p:origin x="17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D838-27F5-478A-8FCA-7CB610AA2E31}" type="datetimeFigureOut">
              <a:rPr lang="es-MX" smtClean="0"/>
              <a:t>17/09/2020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7EE2C-F51C-4EA1-BC0D-A7CB3EEF4B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9521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D838-27F5-478A-8FCA-7CB610AA2E31}" type="datetimeFigureOut">
              <a:rPr lang="es-MX" smtClean="0"/>
              <a:t>17/09/2020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7EE2C-F51C-4EA1-BC0D-A7CB3EEF4B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6694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D838-27F5-478A-8FCA-7CB610AA2E31}" type="datetimeFigureOut">
              <a:rPr lang="es-MX" smtClean="0"/>
              <a:t>17/09/2020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7EE2C-F51C-4EA1-BC0D-A7CB3EEF4B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0540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D838-27F5-478A-8FCA-7CB610AA2E31}" type="datetimeFigureOut">
              <a:rPr lang="es-MX" smtClean="0"/>
              <a:t>17/09/2020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7EE2C-F51C-4EA1-BC0D-A7CB3EEF4B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861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D838-27F5-478A-8FCA-7CB610AA2E31}" type="datetimeFigureOut">
              <a:rPr lang="es-MX" smtClean="0"/>
              <a:t>17/09/2020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7EE2C-F51C-4EA1-BC0D-A7CB3EEF4B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147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D838-27F5-478A-8FCA-7CB610AA2E31}" type="datetimeFigureOut">
              <a:rPr lang="es-MX" smtClean="0"/>
              <a:t>17/09/2020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7EE2C-F51C-4EA1-BC0D-A7CB3EEF4B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525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D838-27F5-478A-8FCA-7CB610AA2E31}" type="datetimeFigureOut">
              <a:rPr lang="es-MX" smtClean="0"/>
              <a:t>17/09/2020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7EE2C-F51C-4EA1-BC0D-A7CB3EEF4B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4088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D838-27F5-478A-8FCA-7CB610AA2E31}" type="datetimeFigureOut">
              <a:rPr lang="es-MX" smtClean="0"/>
              <a:t>17/09/2020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7EE2C-F51C-4EA1-BC0D-A7CB3EEF4B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6855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D838-27F5-478A-8FCA-7CB610AA2E31}" type="datetimeFigureOut">
              <a:rPr lang="es-MX" smtClean="0"/>
              <a:t>17/09/2020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7EE2C-F51C-4EA1-BC0D-A7CB3EEF4B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4347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D838-27F5-478A-8FCA-7CB610AA2E31}" type="datetimeFigureOut">
              <a:rPr lang="es-MX" smtClean="0"/>
              <a:t>17/09/2020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7EE2C-F51C-4EA1-BC0D-A7CB3EEF4B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5797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D838-27F5-478A-8FCA-7CB610AA2E31}" type="datetimeFigureOut">
              <a:rPr lang="es-MX" smtClean="0"/>
              <a:t>17/09/2020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7EE2C-F51C-4EA1-BC0D-A7CB3EEF4B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446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8D838-27F5-478A-8FCA-7CB610AA2E31}" type="datetimeFigureOut">
              <a:rPr lang="es-MX" smtClean="0"/>
              <a:t>17/09/2020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EE2C-F51C-4EA1-BC0D-A7CB3EEF4B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974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68D9A7F-FCF6-4E16-8273-AA71A9E2E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6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F88801D-07CF-44B4-8065-3293104A9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95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E28C1C2-CB12-4E3A-AEEA-8DAED9AB0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1F911093-6A95-48C8-BD4F-1D3A4A1B7A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167" b="6250"/>
          <a:stretch/>
        </p:blipFill>
        <p:spPr>
          <a:xfrm>
            <a:off x="101600" y="1891736"/>
            <a:ext cx="6667003" cy="662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21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C88CA99-5CCD-4A83-AA77-E0BD9E795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25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87F7A2A-2C0E-4813-9954-34C694E1A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96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665B1F3-9064-46EF-96CB-EEC901CF4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41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8B96F6A-7068-4512-A10B-37667FC97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06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agen 113">
            <a:extLst>
              <a:ext uri="{FF2B5EF4-FFF2-40B4-BE49-F238E27FC236}">
                <a16:creationId xmlns:a16="http://schemas.microsoft.com/office/drawing/2014/main" id="{A1DAE93D-3714-4239-9916-B70F17D0D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" y="0"/>
            <a:ext cx="685229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873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2100</TotalTime>
  <Words>0</Words>
  <Application>Microsoft Office PowerPoint</Application>
  <PresentationFormat>Presentación en pantalla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Arturo Guerrero</dc:creator>
  <cp:lastModifiedBy>Arturo Guerrero</cp:lastModifiedBy>
  <cp:revision>31</cp:revision>
  <cp:lastPrinted>2020-08-26T16:21:50Z</cp:lastPrinted>
  <dcterms:created xsi:type="dcterms:W3CDTF">2020-08-26T14:59:03Z</dcterms:created>
  <dcterms:modified xsi:type="dcterms:W3CDTF">2020-09-17T17:34:15Z</dcterms:modified>
</cp:coreProperties>
</file>