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70" d="100"/>
          <a:sy n="70" d="100"/>
        </p:scale>
        <p:origin x="1056" y="3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B50D-DBB4-45AD-ACB1-CF30189D6DBE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78E1-5F49-4C29-A45D-D246664ED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792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B50D-DBB4-45AD-ACB1-CF30189D6DBE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78E1-5F49-4C29-A45D-D246664ED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0473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B50D-DBB4-45AD-ACB1-CF30189D6DBE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78E1-5F49-4C29-A45D-D246664ED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3929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B50D-DBB4-45AD-ACB1-CF30189D6DBE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78E1-5F49-4C29-A45D-D246664ED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6946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B50D-DBB4-45AD-ACB1-CF30189D6DBE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78E1-5F49-4C29-A45D-D246664ED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399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B50D-DBB4-45AD-ACB1-CF30189D6DBE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78E1-5F49-4C29-A45D-D246664ED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8138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B50D-DBB4-45AD-ACB1-CF30189D6DBE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78E1-5F49-4C29-A45D-D246664ED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947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B50D-DBB4-45AD-ACB1-CF30189D6DBE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78E1-5F49-4C29-A45D-D246664ED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846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B50D-DBB4-45AD-ACB1-CF30189D6DBE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78E1-5F49-4C29-A45D-D246664ED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1070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B50D-DBB4-45AD-ACB1-CF30189D6DBE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78E1-5F49-4C29-A45D-D246664ED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7363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B50D-DBB4-45AD-ACB1-CF30189D6DBE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78E1-5F49-4C29-A45D-D246664ED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337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CB50D-DBB4-45AD-ACB1-CF30189D6DBE}" type="datetimeFigureOut">
              <a:rPr lang="es-MX" smtClean="0"/>
              <a:t>05/10/2020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B78E1-5F49-4C29-A45D-D246664ED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85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C2DCB15-8C5D-4E40-A13C-8831527D1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51"/>
            <a:ext cx="9144000" cy="684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0695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Arturo Guerrero</dc:creator>
  <cp:lastModifiedBy>Arturo Guerrero</cp:lastModifiedBy>
  <cp:revision>1</cp:revision>
  <dcterms:created xsi:type="dcterms:W3CDTF">2020-10-05T20:50:23Z</dcterms:created>
  <dcterms:modified xsi:type="dcterms:W3CDTF">2020-10-05T20:54:30Z</dcterms:modified>
</cp:coreProperties>
</file>