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0" d="100"/>
          <a:sy n="70" d="100"/>
        </p:scale>
        <p:origin x="1056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792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47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92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94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99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13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47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46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07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36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37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B50D-DBB4-45AD-ACB1-CF30189D6DBE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78E1-5F49-4C29-A45D-D246664ED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8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C2DCB15-8C5D-4E40-A13C-8831527D1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1"/>
            <a:ext cx="9144000" cy="68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69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Guerrero</dc:creator>
  <cp:lastModifiedBy>Arturo Guerrero</cp:lastModifiedBy>
  <cp:revision>1</cp:revision>
  <dcterms:created xsi:type="dcterms:W3CDTF">2020-10-05T20:50:23Z</dcterms:created>
  <dcterms:modified xsi:type="dcterms:W3CDTF">2020-10-05T20:54:30Z</dcterms:modified>
</cp:coreProperties>
</file>